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383625" cy="30275213"/>
  <p:notesSz cx="6858000" cy="9144000"/>
  <p:defaultTextStyle>
    <a:defPPr>
      <a:defRPr lang="ru-RU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52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910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114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947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0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337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22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509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931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831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299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123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5088887"/>
              </p:ext>
            </p:extLst>
          </p:nvPr>
        </p:nvGraphicFramePr>
        <p:xfrm>
          <a:off x="11305250" y="28618979"/>
          <a:ext cx="1919390" cy="9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orelDRAW" r:id="rId3" imgW="743355" imgH="375866" progId="CorelDraw.Graphic.15">
                  <p:embed/>
                </p:oleObj>
              </mc:Choice>
              <mc:Fallback>
                <p:oleObj name="CorelDRAW" r:id="rId3" imgW="743355" imgH="375866" progId="CorelDraw.Graphic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305250" y="28618979"/>
                        <a:ext cx="1919390" cy="97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275924"/>
              </p:ext>
            </p:extLst>
          </p:nvPr>
        </p:nvGraphicFramePr>
        <p:xfrm>
          <a:off x="-25829" y="7391"/>
          <a:ext cx="21384000" cy="4760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CorelDRAW" r:id="rId5" imgW="8316068" imgH="1851228" progId="CorelDraw.Graphic.15">
                  <p:embed/>
                </p:oleObj>
              </mc:Choice>
              <mc:Fallback>
                <p:oleObj name="CorelDRAW" r:id="rId5" imgW="8316068" imgH="1851228" progId="CorelDraw.Graphic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-25829" y="7391"/>
                        <a:ext cx="21384000" cy="47601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14400" y="978312"/>
            <a:ext cx="1465989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Title</a:t>
            </a:r>
            <a:r>
              <a:rPr lang="ru-RU" sz="30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en-US" sz="30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Title</a:t>
            </a:r>
            <a:r>
              <a:rPr lang="en-US" sz="30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Title</a:t>
            </a:r>
            <a:r>
              <a:rPr lang="en-US" sz="30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Title</a:t>
            </a:r>
            <a:r>
              <a:rPr lang="en-US" sz="30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Title</a:t>
            </a:r>
            <a:r>
              <a:rPr lang="en-US" sz="30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endParaRPr lang="en-US" sz="3000" dirty="0" smtClean="0">
              <a:solidFill>
                <a:schemeClr val="bg1"/>
              </a:solidFill>
              <a:latin typeface="Russisch Sans SemiBold" panose="00000706000000000000" pitchFamily="2" charset="0"/>
            </a:endParaRPr>
          </a:p>
          <a:p>
            <a:r>
              <a:rPr lang="en-US" sz="30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Title </a:t>
            </a:r>
            <a:r>
              <a:rPr lang="en-US" sz="3000" dirty="0" err="1">
                <a:solidFill>
                  <a:schemeClr val="bg1"/>
                </a:solidFill>
                <a:latin typeface="Russisch Sans SemiBold" panose="00000706000000000000" pitchFamily="2" charset="0"/>
              </a:rPr>
              <a:t>Title</a:t>
            </a:r>
            <a:r>
              <a:rPr lang="en-US" sz="30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Russisch Sans SemiBold" panose="00000706000000000000" pitchFamily="2" charset="0"/>
              </a:rPr>
              <a:t>Title</a:t>
            </a:r>
            <a:r>
              <a:rPr lang="en-US" sz="30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Russisch Sans SemiBold" panose="00000706000000000000" pitchFamily="2" charset="0"/>
              </a:rPr>
              <a:t>Title</a:t>
            </a:r>
            <a:r>
              <a:rPr lang="en-US" sz="30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Russisch Sans SemiBold" panose="00000706000000000000" pitchFamily="2" charset="0"/>
              </a:rPr>
              <a:t>Title</a:t>
            </a:r>
            <a:r>
              <a:rPr lang="en-US" sz="30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Russisch Sans SemiBold" panose="00000706000000000000" pitchFamily="2" charset="0"/>
              </a:rPr>
              <a:t>Title</a:t>
            </a:r>
            <a:r>
              <a:rPr lang="en-US" sz="30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Russisch Sans SemiBold" panose="00000706000000000000" pitchFamily="2" charset="0"/>
              </a:rPr>
              <a:t>Title</a:t>
            </a:r>
            <a:r>
              <a:rPr lang="en-US" sz="30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endParaRPr lang="en-US" sz="3000" dirty="0" smtClean="0">
              <a:solidFill>
                <a:schemeClr val="bg1"/>
              </a:solidFill>
              <a:latin typeface="Russisch Sans SemiBold" panose="00000706000000000000" pitchFamily="2" charset="0"/>
            </a:endParaRPr>
          </a:p>
          <a:p>
            <a:r>
              <a:rPr lang="en-US" sz="30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Title </a:t>
            </a:r>
            <a:r>
              <a:rPr lang="en-US" sz="3000" dirty="0" err="1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Title</a:t>
            </a:r>
            <a:r>
              <a:rPr lang="en-US" sz="30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Title</a:t>
            </a:r>
            <a:r>
              <a:rPr lang="en-US" sz="30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Title</a:t>
            </a:r>
            <a:r>
              <a:rPr lang="en-US" sz="30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Russisch Sans SemiBold" panose="00000706000000000000" pitchFamily="2" charset="0"/>
              </a:rPr>
              <a:t>Title</a:t>
            </a:r>
            <a:r>
              <a:rPr lang="en-US" sz="30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Title</a:t>
            </a:r>
            <a:r>
              <a:rPr lang="en-US" sz="30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Russisch Sans SemiBold" panose="00000706000000000000" pitchFamily="2" charset="0"/>
              </a:rPr>
              <a:t>Title</a:t>
            </a:r>
            <a:r>
              <a:rPr lang="en-US" sz="30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Russisch Sans SemiBold" panose="00000706000000000000" pitchFamily="2" charset="0"/>
              </a:rPr>
              <a:t>Title</a:t>
            </a:r>
            <a:endParaRPr lang="ru-RU" sz="3000" dirty="0" smtClean="0">
              <a:solidFill>
                <a:schemeClr val="bg1"/>
              </a:solidFill>
              <a:latin typeface="Russisch Sans SemiBold" panose="00000706000000000000" pitchFamily="2" charset="0"/>
            </a:endParaRPr>
          </a:p>
          <a:p>
            <a:endParaRPr lang="ru-RU" sz="3000" dirty="0" smtClean="0">
              <a:solidFill>
                <a:schemeClr val="bg1"/>
              </a:solidFill>
              <a:latin typeface="Russisch Sans SemiBold" panose="00000706000000000000" pitchFamily="2" charset="0"/>
            </a:endParaRPr>
          </a:p>
          <a:p>
            <a:endParaRPr lang="ru-RU" sz="3000" dirty="0">
              <a:solidFill>
                <a:schemeClr val="bg1"/>
              </a:solidFill>
              <a:latin typeface="Russisch Sans SemiBold" panose="00000706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399" y="2930014"/>
            <a:ext cx="7997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Given Name </a:t>
            </a:r>
            <a:r>
              <a:rPr lang="en-US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Surname</a:t>
            </a:r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, </a:t>
            </a:r>
            <a:r>
              <a:rPr lang="en-US" sz="18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Given Name </a:t>
            </a:r>
            <a:r>
              <a:rPr lang="en-US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Surname</a:t>
            </a:r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, </a:t>
            </a:r>
            <a:r>
              <a:rPr lang="en-US" sz="18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Given Name </a:t>
            </a:r>
            <a:r>
              <a:rPr lang="en-US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Surname,</a:t>
            </a:r>
          </a:p>
          <a:p>
            <a:r>
              <a:rPr lang="en-US" sz="18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Given Name </a:t>
            </a:r>
            <a:r>
              <a:rPr lang="en-US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Surname, </a:t>
            </a:r>
            <a:r>
              <a:rPr lang="en-US" sz="18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Given Name Surname </a:t>
            </a:r>
            <a:endParaRPr lang="ru-RU" sz="1800" dirty="0">
              <a:solidFill>
                <a:schemeClr val="bg1"/>
              </a:solidFill>
              <a:latin typeface="Russisch Sans SemiBold" panose="00000706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091402" y="2930014"/>
            <a:ext cx="62238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E-mail: mail@hcei.tsc.ru</a:t>
            </a:r>
          </a:p>
          <a:p>
            <a:r>
              <a:rPr lang="en-US" sz="16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Phone:  +7 (913) 999 99-99</a:t>
            </a:r>
            <a:endParaRPr lang="ru-RU" sz="1600" dirty="0">
              <a:solidFill>
                <a:schemeClr val="bg1"/>
              </a:solidFill>
              <a:latin typeface="Russisch Sans SemiBold" panose="00000706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091402" y="6379771"/>
            <a:ext cx="9232490" cy="10433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</a:p>
          <a:p>
            <a:pPr algn="just"/>
            <a:endParaRPr lang="en-US" sz="1600" dirty="0">
              <a:latin typeface="Russisch Sans" panose="00000506000000000000" pitchFamily="2" charset="0"/>
            </a:endParaRPr>
          </a:p>
          <a:p>
            <a:pPr algn="just"/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</a:t>
            </a:r>
          </a:p>
          <a:p>
            <a:pPr algn="just"/>
            <a:endParaRPr lang="en-US" sz="1600" dirty="0" smtClean="0">
              <a:latin typeface="Russisch Sans" panose="00000506000000000000" pitchFamily="2" charset="0"/>
            </a:endParaRPr>
          </a:p>
          <a:p>
            <a:pPr algn="just"/>
            <a:endParaRPr lang="en-US" sz="1600" dirty="0">
              <a:latin typeface="Russisch Sans" panose="00000506000000000000" pitchFamily="2" charset="0"/>
            </a:endParaRPr>
          </a:p>
          <a:p>
            <a:pPr algn="just"/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</a:t>
            </a:r>
          </a:p>
          <a:p>
            <a:pPr algn="just"/>
            <a:endParaRPr lang="en-US" sz="1600" dirty="0" smtClean="0">
              <a:latin typeface="Russisch Sans" panose="00000506000000000000" pitchFamily="2" charset="0"/>
            </a:endParaRPr>
          </a:p>
          <a:p>
            <a:pPr algn="just"/>
            <a:endParaRPr lang="en-US" sz="1600" dirty="0">
              <a:latin typeface="Russisch Sans" panose="00000506000000000000" pitchFamily="2" charset="0"/>
            </a:endParaRPr>
          </a:p>
          <a:p>
            <a:pPr algn="just"/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</a:t>
            </a:r>
          </a:p>
          <a:p>
            <a:pPr algn="just"/>
            <a:endParaRPr lang="en-US" sz="1600" dirty="0">
              <a:latin typeface="Russisch Sans" panose="00000506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6800" y="6379771"/>
            <a:ext cx="9093200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</a:p>
          <a:p>
            <a:pPr algn="just"/>
            <a:endParaRPr lang="en-US" sz="1600" dirty="0">
              <a:latin typeface="Russisch Sans" panose="00000506000000000000" pitchFamily="2" charset="0"/>
            </a:endParaRPr>
          </a:p>
          <a:p>
            <a:pPr algn="just"/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</a:t>
            </a:r>
          </a:p>
          <a:p>
            <a:pPr algn="just"/>
            <a:endParaRPr lang="en-US" sz="1600" dirty="0" smtClean="0">
              <a:latin typeface="Russisch Sans" panose="00000506000000000000" pitchFamily="2" charset="0"/>
            </a:endParaRPr>
          </a:p>
          <a:p>
            <a:pPr algn="just"/>
            <a:endParaRPr lang="en-US" sz="1600" dirty="0">
              <a:latin typeface="Russisch Sans" panose="00000506000000000000" pitchFamily="2" charset="0"/>
            </a:endParaRPr>
          </a:p>
          <a:p>
            <a:pPr algn="just"/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</a:t>
            </a:r>
          </a:p>
          <a:p>
            <a:pPr algn="just"/>
            <a:endParaRPr lang="en-US" sz="1600" dirty="0" smtClean="0">
              <a:latin typeface="Russisch Sans" panose="00000506000000000000" pitchFamily="2" charset="0"/>
            </a:endParaRPr>
          </a:p>
          <a:p>
            <a:pPr algn="just"/>
            <a:endParaRPr lang="ru-RU" sz="1600" dirty="0" smtClean="0">
              <a:latin typeface="Russisch Sans" panose="00000506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" y="5649554"/>
            <a:ext cx="16642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454B63"/>
                </a:solidFill>
                <a:latin typeface="Russisch Sans SemiBold" panose="00000706000000000000" pitchFamily="2" charset="0"/>
              </a:rPr>
              <a:t>Heading</a:t>
            </a:r>
            <a:r>
              <a:rPr lang="ru-RU" sz="2400" dirty="0" smtClean="0">
                <a:solidFill>
                  <a:srgbClr val="454B63"/>
                </a:solidFill>
                <a:latin typeface="Russisch Sans SemiBold" panose="00000706000000000000" pitchFamily="2" charset="0"/>
              </a:rPr>
              <a:t> 1</a:t>
            </a:r>
            <a:endParaRPr lang="ru-RU" sz="2400" dirty="0">
              <a:solidFill>
                <a:srgbClr val="454B63"/>
              </a:solidFill>
              <a:latin typeface="Russisch Sans SemiBold" panose="00000706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091402" y="5649553"/>
            <a:ext cx="17123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454B63"/>
                </a:solidFill>
                <a:latin typeface="Russisch Sans SemiBold" panose="00000706000000000000" pitchFamily="2" charset="0"/>
              </a:rPr>
              <a:t>Heading</a:t>
            </a:r>
            <a:r>
              <a:rPr lang="ru-RU" sz="2400" dirty="0" smtClean="0">
                <a:solidFill>
                  <a:srgbClr val="454B63"/>
                </a:solidFill>
                <a:latin typeface="Russisch Sans SemiBold" panose="00000706000000000000" pitchFamily="2" charset="0"/>
              </a:rPr>
              <a:t> 3</a:t>
            </a:r>
            <a:endParaRPr lang="ru-RU" sz="2400" dirty="0">
              <a:solidFill>
                <a:srgbClr val="454B63"/>
              </a:solidFill>
              <a:latin typeface="Russisch Sans SemiBold" panose="00000706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66800" y="16059913"/>
            <a:ext cx="923249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</a:t>
            </a:r>
          </a:p>
          <a:p>
            <a:pPr algn="just"/>
            <a:endParaRPr lang="en-US" sz="1600" dirty="0">
              <a:latin typeface="Russisch Sans" panose="00000506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66800" y="15329695"/>
            <a:ext cx="17187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454B63"/>
                </a:solidFill>
                <a:latin typeface="Russisch Sans SemiBold" panose="00000706000000000000" pitchFamily="2" charset="0"/>
              </a:rPr>
              <a:t>Heading</a:t>
            </a:r>
            <a:r>
              <a:rPr lang="ru-RU" sz="2400" dirty="0" smtClean="0">
                <a:solidFill>
                  <a:srgbClr val="454B63"/>
                </a:solidFill>
                <a:latin typeface="Russisch Sans SemiBold" panose="00000706000000000000" pitchFamily="2" charset="0"/>
              </a:rPr>
              <a:t> 2</a:t>
            </a:r>
            <a:endParaRPr lang="ru-RU" sz="2400" dirty="0">
              <a:solidFill>
                <a:srgbClr val="454B63"/>
              </a:solidFill>
              <a:latin typeface="Russisch Sans SemiBold" panose="00000706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6800" y="23359453"/>
            <a:ext cx="923249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</a:p>
          <a:p>
            <a:pPr algn="just"/>
            <a:endParaRPr lang="en-US" sz="1600" dirty="0">
              <a:latin typeface="Russisch Sans" panose="00000506000000000000" pitchFamily="2" charset="0"/>
            </a:endParaRPr>
          </a:p>
          <a:p>
            <a:pPr algn="just"/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endParaRPr lang="en-US" sz="1600" dirty="0">
              <a:latin typeface="Russisch Sans" panose="00000506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15870" y="22553429"/>
            <a:ext cx="81343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292929"/>
                </a:solidFill>
              </a:rPr>
              <a:t>Fig.</a:t>
            </a:r>
            <a:r>
              <a:rPr lang="ru-RU" sz="1400" dirty="0" smtClean="0">
                <a:solidFill>
                  <a:srgbClr val="292929"/>
                </a:solidFill>
              </a:rPr>
              <a:t> 1.</a:t>
            </a:r>
            <a:r>
              <a:rPr lang="en-US" sz="1400" dirty="0" smtClean="0">
                <a:solidFill>
                  <a:srgbClr val="292929"/>
                </a:solidFill>
              </a:rPr>
              <a:t> </a:t>
            </a:r>
            <a:r>
              <a:rPr lang="en-US" sz="1400" dirty="0">
                <a:solidFill>
                  <a:srgbClr val="292929"/>
                </a:solidFill>
              </a:rPr>
              <a:t>Figure caption</a:t>
            </a:r>
            <a:r>
              <a:rPr lang="en-US" sz="1400" dirty="0" smtClean="0">
                <a:solidFill>
                  <a:srgbClr val="292929"/>
                </a:solidFill>
              </a:rPr>
              <a:t>.</a:t>
            </a:r>
            <a:r>
              <a:rPr lang="en-US" sz="1400" dirty="0">
                <a:solidFill>
                  <a:srgbClr val="292929"/>
                </a:solidFill>
              </a:rPr>
              <a:t> Figure caption</a:t>
            </a:r>
            <a:r>
              <a:rPr lang="en-US" sz="1400" dirty="0" smtClean="0">
                <a:solidFill>
                  <a:srgbClr val="292929"/>
                </a:solidFill>
              </a:rPr>
              <a:t>.</a:t>
            </a:r>
            <a:r>
              <a:rPr lang="en-US" sz="1400" dirty="0">
                <a:solidFill>
                  <a:srgbClr val="292929"/>
                </a:solidFill>
              </a:rPr>
              <a:t> Figure caption</a:t>
            </a:r>
            <a:r>
              <a:rPr lang="en-US" sz="1400" dirty="0" smtClean="0">
                <a:solidFill>
                  <a:srgbClr val="292929"/>
                </a:solidFill>
              </a:rPr>
              <a:t>. </a:t>
            </a:r>
            <a:r>
              <a:rPr lang="en-US" sz="1400" dirty="0">
                <a:solidFill>
                  <a:srgbClr val="292929"/>
                </a:solidFill>
              </a:rPr>
              <a:t>Figure caption.</a:t>
            </a:r>
            <a:endParaRPr lang="ru-RU" sz="1400" dirty="0">
              <a:solidFill>
                <a:srgbClr val="292929"/>
              </a:solidFill>
            </a:endParaRPr>
          </a:p>
          <a:p>
            <a:pPr algn="ctr"/>
            <a:endParaRPr lang="ru-RU" sz="1400" dirty="0">
              <a:solidFill>
                <a:srgbClr val="292929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335672" y="17478707"/>
            <a:ext cx="81343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292929"/>
                </a:solidFill>
              </a:rPr>
              <a:t>Fig.</a:t>
            </a:r>
            <a:r>
              <a:rPr lang="ru-RU" sz="1400" dirty="0" smtClean="0">
                <a:solidFill>
                  <a:srgbClr val="292929"/>
                </a:solidFill>
              </a:rPr>
              <a:t> 2.</a:t>
            </a:r>
            <a:r>
              <a:rPr lang="en-US" sz="1400" dirty="0" smtClean="0">
                <a:solidFill>
                  <a:srgbClr val="292929"/>
                </a:solidFill>
              </a:rPr>
              <a:t> Figure </a:t>
            </a:r>
            <a:r>
              <a:rPr lang="en-US" sz="1400" dirty="0">
                <a:solidFill>
                  <a:srgbClr val="292929"/>
                </a:solidFill>
              </a:rPr>
              <a:t>caption</a:t>
            </a:r>
            <a:r>
              <a:rPr lang="en-US" sz="1400" dirty="0" smtClean="0">
                <a:solidFill>
                  <a:srgbClr val="292929"/>
                </a:solidFill>
              </a:rPr>
              <a:t>.</a:t>
            </a:r>
            <a:r>
              <a:rPr lang="en-US" sz="1400" dirty="0">
                <a:solidFill>
                  <a:srgbClr val="292929"/>
                </a:solidFill>
              </a:rPr>
              <a:t> Figure caption</a:t>
            </a:r>
            <a:r>
              <a:rPr lang="en-US" sz="1400" dirty="0" smtClean="0">
                <a:solidFill>
                  <a:srgbClr val="292929"/>
                </a:solidFill>
              </a:rPr>
              <a:t>. </a:t>
            </a:r>
            <a:r>
              <a:rPr lang="en-US" sz="1400" dirty="0">
                <a:solidFill>
                  <a:srgbClr val="292929"/>
                </a:solidFill>
              </a:rPr>
              <a:t>Figure caption.</a:t>
            </a:r>
            <a:endParaRPr lang="ru-RU" sz="1400" dirty="0">
              <a:solidFill>
                <a:srgbClr val="292929"/>
              </a:solidFill>
            </a:endParaRPr>
          </a:p>
          <a:p>
            <a:pPr algn="ctr"/>
            <a:endParaRPr lang="ru-RU" sz="1400" dirty="0">
              <a:solidFill>
                <a:srgbClr val="292929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091402" y="19425018"/>
            <a:ext cx="9232490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en-US" sz="1600" dirty="0" smtClean="0">
                <a:latin typeface="Russisch Sans" panose="00000506000000000000" pitchFamily="2" charset="0"/>
              </a:rPr>
              <a:t>.</a:t>
            </a:r>
          </a:p>
          <a:p>
            <a:pPr algn="just"/>
            <a:endParaRPr lang="en-US" sz="1600" dirty="0">
              <a:latin typeface="Russisch Sans" panose="00000506000000000000" pitchFamily="2" charset="0"/>
            </a:endParaRPr>
          </a:p>
          <a:p>
            <a:pPr algn="just"/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</a:t>
            </a:r>
          </a:p>
          <a:p>
            <a:pPr algn="just"/>
            <a:endParaRPr lang="en-US" sz="1600" dirty="0" smtClean="0">
              <a:latin typeface="Russisch Sans" panose="00000506000000000000" pitchFamily="2" charset="0"/>
            </a:endParaRPr>
          </a:p>
          <a:p>
            <a:pPr algn="just"/>
            <a:endParaRPr lang="en-US" sz="1600" dirty="0">
              <a:latin typeface="Russisch Sans" panose="00000506000000000000" pitchFamily="2" charset="0"/>
            </a:endParaRPr>
          </a:p>
          <a:p>
            <a:pPr algn="just"/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 Text</a:t>
            </a:r>
            <a:r>
              <a:rPr lang="ru-RU" sz="1600" dirty="0">
                <a:latin typeface="Russisch Sans" panose="00000506000000000000" pitchFamily="2" charset="0"/>
              </a:rPr>
              <a:t>, </a:t>
            </a:r>
            <a:r>
              <a:rPr lang="en-US" sz="1600" dirty="0">
                <a:latin typeface="Russisch Sans" panose="00000506000000000000" pitchFamily="2" charset="0"/>
              </a:rPr>
              <a:t>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</a:t>
            </a:r>
            <a:r>
              <a:rPr lang="ru-RU" sz="1600" dirty="0">
                <a:latin typeface="Russisch Sans" panose="00000506000000000000" pitchFamily="2" charset="0"/>
              </a:rPr>
              <a:t>,</a:t>
            </a:r>
            <a:r>
              <a:rPr lang="en-US" sz="1600" dirty="0">
                <a:latin typeface="Russisch Sans" panose="00000506000000000000" pitchFamily="2" charset="0"/>
              </a:rPr>
              <a:t> text.</a:t>
            </a:r>
          </a:p>
          <a:p>
            <a:pPr algn="just"/>
            <a:endParaRPr lang="en-US" sz="1600" dirty="0">
              <a:latin typeface="Russisch Sans" panose="00000506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958052" y="18694800"/>
            <a:ext cx="17219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454B63"/>
                </a:solidFill>
                <a:latin typeface="Russisch Sans SemiBold" panose="00000706000000000000" pitchFamily="2" charset="0"/>
              </a:rPr>
              <a:t>Heading</a:t>
            </a:r>
            <a:r>
              <a:rPr lang="ru-RU" sz="2400" dirty="0" smtClean="0">
                <a:solidFill>
                  <a:srgbClr val="454B63"/>
                </a:solidFill>
                <a:latin typeface="Russisch Sans SemiBold" panose="00000706000000000000" pitchFamily="2" charset="0"/>
              </a:rPr>
              <a:t> 4</a:t>
            </a:r>
            <a:endParaRPr lang="ru-RU" sz="2400" dirty="0">
              <a:solidFill>
                <a:srgbClr val="454B63"/>
              </a:solidFill>
              <a:latin typeface="Russisch Sans SemiBold" panose="00000706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85850" y="28623692"/>
            <a:ext cx="41801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454B62"/>
                </a:solidFill>
                <a:latin typeface="Russisch Sans SemiBold" panose="00000706000000000000" pitchFamily="2" charset="0"/>
              </a:rPr>
              <a:t>The work was supported by</a:t>
            </a:r>
            <a:r>
              <a:rPr lang="ru-RU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…</a:t>
            </a:r>
            <a:endParaRPr lang="en-US" sz="1600" dirty="0" smtClean="0">
              <a:solidFill>
                <a:srgbClr val="454B62"/>
              </a:solidFill>
              <a:latin typeface="Russisch Sans SemiBold" panose="00000706000000000000" pitchFamily="2" charset="0"/>
            </a:endParaRPr>
          </a:p>
          <a:p>
            <a:r>
              <a:rPr lang="en-US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(</a:t>
            </a:r>
            <a:r>
              <a:rPr lang="ru-RU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№</a:t>
            </a:r>
            <a:r>
              <a:rPr lang="en-US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 1</a:t>
            </a:r>
            <a:r>
              <a:rPr lang="ru-RU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1</a:t>
            </a:r>
            <a:r>
              <a:rPr lang="en-US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-</a:t>
            </a:r>
            <a:r>
              <a:rPr lang="ru-RU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11</a:t>
            </a:r>
            <a:r>
              <a:rPr lang="en-US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-10</a:t>
            </a:r>
            <a:r>
              <a:rPr lang="ru-RU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0000</a:t>
            </a:r>
            <a:r>
              <a:rPr lang="en-US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)</a:t>
            </a:r>
            <a:endParaRPr lang="ru-RU" sz="1600" dirty="0">
              <a:solidFill>
                <a:srgbClr val="454B62"/>
              </a:solidFill>
              <a:latin typeface="Russisch Sans SemiBold" panose="00000706000000000000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585307" y="28628842"/>
            <a:ext cx="5727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Place for conference and organizations logotypes</a:t>
            </a:r>
            <a:endParaRPr lang="ru-RU" sz="1600" dirty="0">
              <a:solidFill>
                <a:srgbClr val="454B62"/>
              </a:solidFill>
              <a:latin typeface="Russisch Sans SemiBold" panose="00000706000000000000" pitchFamily="2" charset="0"/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1085850" y="28196718"/>
            <a:ext cx="19199942" cy="290286"/>
            <a:chOff x="1085850" y="28196718"/>
            <a:chExt cx="19199942" cy="290286"/>
          </a:xfrm>
        </p:grpSpPr>
        <p:cxnSp>
          <p:nvCxnSpPr>
            <p:cNvPr id="24" name="Прямая соединительная линия 23"/>
            <p:cNvCxnSpPr/>
            <p:nvPr/>
          </p:nvCxnSpPr>
          <p:spPr>
            <a:xfrm>
              <a:off x="1085850" y="28196718"/>
              <a:ext cx="19199942" cy="0"/>
            </a:xfrm>
            <a:prstGeom prst="line">
              <a:avLst/>
            </a:prstGeom>
            <a:ln w="25400">
              <a:solidFill>
                <a:srgbClr val="454B6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10695668" y="28196718"/>
              <a:ext cx="0" cy="290286"/>
            </a:xfrm>
            <a:prstGeom prst="line">
              <a:avLst/>
            </a:prstGeom>
            <a:ln w="25400">
              <a:solidFill>
                <a:srgbClr val="454B6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5429249" y="28623692"/>
            <a:ext cx="519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454B62"/>
                </a:solidFill>
                <a:latin typeface="Russisch Sans SemiBold" panose="00000706000000000000" pitchFamily="2" charset="0"/>
              </a:rPr>
              <a:t>Institute of High Current Electronics SB RAS</a:t>
            </a:r>
          </a:p>
          <a:p>
            <a:r>
              <a:rPr lang="en-US" sz="1600" dirty="0">
                <a:solidFill>
                  <a:srgbClr val="454B62"/>
                </a:solidFill>
                <a:latin typeface="Russisch Sans SemiBold" panose="00000706000000000000" pitchFamily="2" charset="0"/>
              </a:rPr>
              <a:t>2/3 </a:t>
            </a:r>
            <a:r>
              <a:rPr lang="en-US" sz="1600" dirty="0" err="1">
                <a:solidFill>
                  <a:srgbClr val="454B62"/>
                </a:solidFill>
                <a:latin typeface="Russisch Sans SemiBold" panose="00000706000000000000" pitchFamily="2" charset="0"/>
              </a:rPr>
              <a:t>Akademichesky</a:t>
            </a:r>
            <a:r>
              <a:rPr lang="en-US" sz="1600" dirty="0">
                <a:solidFill>
                  <a:srgbClr val="454B62"/>
                </a:solidFill>
                <a:latin typeface="Russisch Sans SemiBold" panose="00000706000000000000" pitchFamily="2" charset="0"/>
              </a:rPr>
              <a:t> </a:t>
            </a:r>
            <a:r>
              <a:rPr lang="en-US" sz="1600" dirty="0" err="1">
                <a:solidFill>
                  <a:srgbClr val="454B62"/>
                </a:solidFill>
                <a:latin typeface="Russisch Sans SemiBold" panose="00000706000000000000" pitchFamily="2" charset="0"/>
              </a:rPr>
              <a:t>ave.</a:t>
            </a:r>
            <a:r>
              <a:rPr lang="en-US" sz="1600" dirty="0">
                <a:solidFill>
                  <a:srgbClr val="454B62"/>
                </a:solidFill>
                <a:latin typeface="Russisch Sans SemiBold" panose="00000706000000000000" pitchFamily="2" charset="0"/>
              </a:rPr>
              <a:t>, </a:t>
            </a:r>
          </a:p>
          <a:p>
            <a:r>
              <a:rPr lang="en-US" sz="1600" dirty="0">
                <a:solidFill>
                  <a:srgbClr val="454B62"/>
                </a:solidFill>
                <a:latin typeface="Russisch Sans SemiBold" panose="00000706000000000000" pitchFamily="2" charset="0"/>
              </a:rPr>
              <a:t>Tomsk 634055, Russia</a:t>
            </a:r>
            <a:endParaRPr lang="en-US" sz="1600" dirty="0" smtClean="0">
              <a:solidFill>
                <a:srgbClr val="454B62"/>
              </a:solidFill>
              <a:latin typeface="Russisch Sans SemiBold" panose="00000706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4439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4038</Words>
  <Application>Microsoft Office PowerPoint</Application>
  <PresentationFormat>Произвольный</PresentationFormat>
  <Paragraphs>44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Russisch Sans</vt:lpstr>
      <vt:lpstr>Russisch Sans SemiBold</vt:lpstr>
      <vt:lpstr>Тема Office</vt:lpstr>
      <vt:lpstr>CorelDRAW X5 Graphic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Olga</dc:creator>
  <cp:lastModifiedBy>Ekaterina</cp:lastModifiedBy>
  <cp:revision>11</cp:revision>
  <dcterms:created xsi:type="dcterms:W3CDTF">2022-07-01T09:11:06Z</dcterms:created>
  <dcterms:modified xsi:type="dcterms:W3CDTF">2022-07-13T07:00:15Z</dcterms:modified>
</cp:coreProperties>
</file>